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7" r:id="rId2"/>
    <p:sldId id="364" r:id="rId3"/>
    <p:sldId id="258" r:id="rId4"/>
    <p:sldId id="260" r:id="rId5"/>
    <p:sldId id="366" r:id="rId6"/>
    <p:sldId id="362" r:id="rId7"/>
    <p:sldId id="4963" r:id="rId8"/>
    <p:sldId id="4964" r:id="rId9"/>
    <p:sldId id="266" r:id="rId10"/>
    <p:sldId id="259" r:id="rId11"/>
    <p:sldId id="4977" r:id="rId12"/>
    <p:sldId id="367" r:id="rId13"/>
    <p:sldId id="340" r:id="rId14"/>
    <p:sldId id="278" r:id="rId15"/>
    <p:sldId id="279" r:id="rId16"/>
    <p:sldId id="369" r:id="rId17"/>
    <p:sldId id="370" r:id="rId18"/>
    <p:sldId id="368" r:id="rId19"/>
    <p:sldId id="380" r:id="rId20"/>
    <p:sldId id="376" r:id="rId21"/>
    <p:sldId id="377" r:id="rId22"/>
    <p:sldId id="341" r:id="rId23"/>
    <p:sldId id="283" r:id="rId24"/>
    <p:sldId id="284" r:id="rId25"/>
    <p:sldId id="371" r:id="rId26"/>
    <p:sldId id="342" r:id="rId27"/>
    <p:sldId id="314" r:id="rId28"/>
    <p:sldId id="315" r:id="rId29"/>
    <p:sldId id="316" r:id="rId30"/>
    <p:sldId id="372" r:id="rId31"/>
    <p:sldId id="374" r:id="rId32"/>
    <p:sldId id="373" r:id="rId33"/>
    <p:sldId id="375" r:id="rId34"/>
    <p:sldId id="343" r:id="rId35"/>
    <p:sldId id="325" r:id="rId36"/>
    <p:sldId id="326" r:id="rId37"/>
    <p:sldId id="379" r:id="rId38"/>
    <p:sldId id="378" r:id="rId39"/>
    <p:sldId id="344" r:id="rId40"/>
    <p:sldId id="332" r:id="rId41"/>
    <p:sldId id="333" r:id="rId42"/>
    <p:sldId id="345" r:id="rId43"/>
    <p:sldId id="360" r:id="rId44"/>
    <p:sldId id="359" r:id="rId45"/>
    <p:sldId id="346" r:id="rId46"/>
    <p:sldId id="347" r:id="rId47"/>
    <p:sldId id="352" r:id="rId48"/>
    <p:sldId id="361" r:id="rId49"/>
    <p:sldId id="365" r:id="rId50"/>
    <p:sldId id="351" r:id="rId51"/>
    <p:sldId id="348" r:id="rId52"/>
    <p:sldId id="349" r:id="rId53"/>
    <p:sldId id="355" r:id="rId54"/>
    <p:sldId id="354" r:id="rId55"/>
    <p:sldId id="356" r:id="rId56"/>
    <p:sldId id="4965" r:id="rId57"/>
    <p:sldId id="4968" r:id="rId58"/>
    <p:sldId id="4973" r:id="rId59"/>
    <p:sldId id="4974" r:id="rId60"/>
    <p:sldId id="4975" r:id="rId61"/>
    <p:sldId id="4976" r:id="rId62"/>
    <p:sldId id="4969" r:id="rId63"/>
    <p:sldId id="4970" r:id="rId64"/>
    <p:sldId id="363" r:id="rId65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79" d="100"/>
          <a:sy n="79" d="100"/>
        </p:scale>
        <p:origin x="108" y="11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00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70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64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67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14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79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31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12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9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92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96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52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58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44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02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737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7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93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0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68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88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72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597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915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175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57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85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481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14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80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503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487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82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25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011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32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893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022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67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27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39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02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tim@azuredepot.com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imw.info/az202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4995" y="7145"/>
            <a:ext cx="528990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AZ-103: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2801" y="3191517"/>
            <a:ext cx="4975395" cy="1314450"/>
          </a:xfrm>
        </p:spPr>
        <p:txBody>
          <a:bodyPr/>
          <a:lstStyle/>
          <a:p>
            <a:r>
              <a:rPr lang="en-US" dirty="0"/>
              <a:t>Tim Warner</a:t>
            </a:r>
          </a:p>
          <a:p>
            <a:r>
              <a:rPr lang="en-US" dirty="0"/>
              <a:t>      @TechTrainerTim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7BC79-6139-46E3-80C6-ED2D4594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484" y="1293721"/>
            <a:ext cx="1856975" cy="185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8EE393-7256-4A4E-A8FE-8A28AA5BF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940" y="3597111"/>
            <a:ext cx="667986" cy="6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Azure subscriptions</a:t>
            </a:r>
          </a:p>
          <a:p>
            <a:r>
              <a:rPr lang="en-US" dirty="0"/>
              <a:t>Analyze resource utilization and consumption</a:t>
            </a:r>
          </a:p>
          <a:p>
            <a:r>
              <a:rPr lang="en-US" dirty="0"/>
              <a:t>Manage resource groups</a:t>
            </a:r>
          </a:p>
          <a:p>
            <a:r>
              <a:rPr lang="en-US" dirty="0"/>
              <a:t>Manage Role Based Access Control (RBAC)</a:t>
            </a:r>
          </a:p>
        </p:txBody>
      </p:sp>
    </p:spTree>
    <p:extLst>
      <p:ext uri="{BB962C8B-B14F-4D97-AF65-F5344CB8AC3E}">
        <p14:creationId xmlns:p14="http://schemas.microsoft.com/office/powerpoint/2010/main" val="3344817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958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101726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user Contributor at the subscription scope</a:t>
            </a:r>
          </a:p>
          <a:p>
            <a:r>
              <a:rPr lang="en-US" dirty="0"/>
              <a:t>Log into Azure portal as the new Contributor</a:t>
            </a:r>
          </a:p>
          <a:p>
            <a:r>
              <a:rPr lang="en-US" dirty="0"/>
              <a:t>Create a deployment:</a:t>
            </a:r>
          </a:p>
          <a:p>
            <a:pPr lvl="1"/>
            <a:r>
              <a:rPr lang="en-US" dirty="0"/>
              <a:t>Resource group</a:t>
            </a:r>
          </a:p>
          <a:p>
            <a:pPr lvl="1"/>
            <a:r>
              <a:rPr lang="en-US" dirty="0"/>
              <a:t>Storage account</a:t>
            </a:r>
          </a:p>
          <a:p>
            <a:r>
              <a:rPr lang="en-US" dirty="0"/>
              <a:t>Grant another user read access to the resource group</a:t>
            </a:r>
          </a:p>
          <a:p>
            <a:pPr lvl="1"/>
            <a:r>
              <a:rPr lang="en-US" dirty="0"/>
              <a:t>Verify by attempting to delete the storage account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63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2: Implement and Manage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96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storage accounts</a:t>
            </a:r>
          </a:p>
          <a:p>
            <a:r>
              <a:rPr lang="en-US" dirty="0"/>
              <a:t>Import and export data to Azure</a:t>
            </a:r>
          </a:p>
          <a:p>
            <a:r>
              <a:rPr lang="en-US" dirty="0"/>
              <a:t>Configure Azure Files</a:t>
            </a:r>
          </a:p>
          <a:p>
            <a:r>
              <a:rPr lang="en-US" dirty="0"/>
              <a:t>Implement Azure backup</a:t>
            </a:r>
          </a:p>
        </p:txBody>
      </p:sp>
    </p:spTree>
    <p:extLst>
      <p:ext uri="{BB962C8B-B14F-4D97-AF65-F5344CB8AC3E}">
        <p14:creationId xmlns:p14="http://schemas.microsoft.com/office/powerpoint/2010/main" val="144343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1626989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65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873" y="1530463"/>
            <a:ext cx="3976366" cy="2738732"/>
          </a:xfrm>
        </p:spPr>
        <p:txBody>
          <a:bodyPr/>
          <a:lstStyle/>
          <a:p>
            <a:r>
              <a:rPr lang="en-US" dirty="0"/>
              <a:t>MCT since 1997</a:t>
            </a:r>
          </a:p>
          <a:p>
            <a:r>
              <a:rPr lang="en-US" dirty="0"/>
              <a:t>MVP since 2017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Az Admin 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B2DA1-A237-4CBD-A2F9-F59360D9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745" y="1202384"/>
            <a:ext cx="3563054" cy="273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60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0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</a:t>
            </a:r>
          </a:p>
        </p:txBody>
      </p:sp>
      <p:pic>
        <p:nvPicPr>
          <p:cNvPr id="2050" name="Picture 2" descr="Private endpoint overview">
            <a:extLst>
              <a:ext uri="{FF2B5EF4-FFF2-40B4-BE49-F238E27FC236}">
                <a16:creationId xmlns:a16="http://schemas.microsoft.com/office/drawing/2014/main" id="{437B4969-7F36-40E8-BB9E-F724FA18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066" y="560553"/>
            <a:ext cx="6229867" cy="444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486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to storage account from Storage Explorer</a:t>
            </a:r>
          </a:p>
          <a:p>
            <a:pPr lvl="1"/>
            <a:r>
              <a:rPr lang="en-US" dirty="0"/>
              <a:t>Upload/download files</a:t>
            </a:r>
          </a:p>
          <a:p>
            <a:pPr lvl="1"/>
            <a:r>
              <a:rPr lang="en-US" dirty="0"/>
              <a:t>Create and used a shared access signature</a:t>
            </a:r>
          </a:p>
          <a:p>
            <a:r>
              <a:rPr lang="en-US" dirty="0"/>
              <a:t>Connect Azure Cloud Shell</a:t>
            </a:r>
          </a:p>
          <a:p>
            <a:pPr lvl="1"/>
            <a:r>
              <a:rPr lang="en-US" dirty="0"/>
              <a:t>Create cloud shell</a:t>
            </a:r>
          </a:p>
          <a:p>
            <a:pPr lvl="1"/>
            <a:r>
              <a:rPr lang="en-US" dirty="0"/>
              <a:t>View file share in shell and in Azure portal</a:t>
            </a:r>
          </a:p>
          <a:p>
            <a:r>
              <a:rPr lang="en-US" dirty="0"/>
              <a:t>Configure VM backup</a:t>
            </a:r>
          </a:p>
          <a:p>
            <a:pPr lvl="1"/>
            <a:r>
              <a:rPr lang="en-US" dirty="0"/>
              <a:t>Create Recovery Services vault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0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Deploy and Manage Virtual Machines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01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a VM for Windows and Linux</a:t>
            </a:r>
          </a:p>
          <a:p>
            <a:r>
              <a:rPr lang="en-US" dirty="0"/>
              <a:t>Automate VM deployment</a:t>
            </a:r>
          </a:p>
          <a:p>
            <a:r>
              <a:rPr lang="en-US" dirty="0"/>
              <a:t>Manage Azure VM configuration</a:t>
            </a:r>
          </a:p>
          <a:p>
            <a:r>
              <a:rPr lang="en-US" dirty="0"/>
              <a:t>Manage Azure VM backups</a:t>
            </a:r>
          </a:p>
        </p:txBody>
      </p:sp>
    </p:spTree>
    <p:extLst>
      <p:ext uri="{BB962C8B-B14F-4D97-AF65-F5344CB8AC3E}">
        <p14:creationId xmlns:p14="http://schemas.microsoft.com/office/powerpoint/2010/main" val="523548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436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Linux VM with SSH authentication via Azure portal</a:t>
            </a:r>
          </a:p>
          <a:p>
            <a:pPr lvl="1"/>
            <a:r>
              <a:rPr lang="en-US" dirty="0"/>
              <a:t>Place on one VNet</a:t>
            </a:r>
          </a:p>
          <a:p>
            <a:r>
              <a:rPr lang="en-US" dirty="0"/>
              <a:t>Create a Windows VM from an ARM template</a:t>
            </a:r>
          </a:p>
          <a:p>
            <a:pPr lvl="1"/>
            <a:r>
              <a:rPr lang="en-US" dirty="0"/>
              <a:t>Place on a second VNet</a:t>
            </a:r>
          </a:p>
          <a:p>
            <a:r>
              <a:rPr lang="en-US" dirty="0"/>
              <a:t>Practice restores from previously backed-up VM</a:t>
            </a:r>
          </a:p>
          <a:p>
            <a:pPr lvl="1"/>
            <a:r>
              <a:rPr lang="en-US" dirty="0"/>
              <a:t>Full restore</a:t>
            </a:r>
          </a:p>
          <a:p>
            <a:pPr lvl="1"/>
            <a:r>
              <a:rPr lang="en-US" dirty="0"/>
              <a:t>File Recovery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86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4: Configure and Manage Virtual Networks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74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connectivity between virtual networks</a:t>
            </a:r>
          </a:p>
          <a:p>
            <a:r>
              <a:rPr lang="en-US" dirty="0"/>
              <a:t>Implement and manage virtual networking</a:t>
            </a:r>
          </a:p>
          <a:p>
            <a:r>
              <a:rPr lang="en-US" dirty="0"/>
              <a:t>Configure name resolution</a:t>
            </a:r>
          </a:p>
          <a:p>
            <a:r>
              <a:rPr lang="en-US" dirty="0"/>
              <a:t>Create and configure a Network Security Group (NSG)</a:t>
            </a:r>
          </a:p>
        </p:txBody>
      </p:sp>
    </p:spTree>
    <p:extLst>
      <p:ext uri="{BB962C8B-B14F-4D97-AF65-F5344CB8AC3E}">
        <p14:creationId xmlns:p14="http://schemas.microsoft.com/office/powerpoint/2010/main" val="2240203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Azure load balancer</a:t>
            </a:r>
          </a:p>
          <a:p>
            <a:r>
              <a:rPr lang="en-US" dirty="0"/>
              <a:t>Monitor and troubleshoot virtual networking</a:t>
            </a:r>
          </a:p>
          <a:p>
            <a:r>
              <a:rPr lang="en-US" dirty="0"/>
              <a:t>Integrate on-premises network with Azure virtual network</a:t>
            </a:r>
          </a:p>
        </p:txBody>
      </p:sp>
    </p:spTree>
    <p:extLst>
      <p:ext uri="{BB962C8B-B14F-4D97-AF65-F5344CB8AC3E}">
        <p14:creationId xmlns:p14="http://schemas.microsoft.com/office/powerpoint/2010/main" val="2401523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Module 1: Manage Azure Subscriptions and Resources</a:t>
            </a:r>
          </a:p>
          <a:p>
            <a:r>
              <a:rPr lang="en-US" dirty="0"/>
              <a:t>Module 2 Implement and Manage Storage</a:t>
            </a:r>
          </a:p>
          <a:p>
            <a:r>
              <a:rPr lang="en-US" dirty="0"/>
              <a:t>Module 3: Deploy and Manage Virtual Machines</a:t>
            </a:r>
          </a:p>
          <a:p>
            <a:r>
              <a:rPr lang="en-US" dirty="0"/>
              <a:t>Synthesis and look ahead to Day 2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946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63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20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B5E6F-9D38-4F09-9C43-2B3D49FB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15" y="701747"/>
            <a:ext cx="7168503" cy="416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27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custom DNS server address</a:t>
            </a:r>
          </a:p>
          <a:p>
            <a:r>
              <a:rPr lang="en-US" dirty="0"/>
              <a:t>Create a VNet peering between the two </a:t>
            </a:r>
            <a:r>
              <a:rPr lang="en-US" dirty="0" err="1"/>
              <a:t>Vnets</a:t>
            </a:r>
            <a:endParaRPr lang="en-US" dirty="0"/>
          </a:p>
          <a:p>
            <a:r>
              <a:rPr lang="en-US" dirty="0"/>
              <a:t>Use Network Watcher to test connectivity</a:t>
            </a:r>
          </a:p>
          <a:p>
            <a:pPr lvl="1"/>
            <a:r>
              <a:rPr lang="en-US" dirty="0"/>
              <a:t>Pay particular attention to NSGs</a:t>
            </a:r>
          </a:p>
          <a:p>
            <a:r>
              <a:rPr lang="en-US" dirty="0"/>
              <a:t>Walk through S2S VPN configuration at a high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59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Manage Identities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566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Azure Active Directory</a:t>
            </a:r>
          </a:p>
          <a:p>
            <a:r>
              <a:rPr lang="en-US" dirty="0"/>
              <a:t>Manage Azure AD objects (users, groups, devices)</a:t>
            </a:r>
          </a:p>
          <a:p>
            <a:r>
              <a:rPr lang="en-US" dirty="0"/>
              <a:t>Implement and manage hybrid identities</a:t>
            </a:r>
          </a:p>
          <a:p>
            <a:r>
              <a:rPr lang="en-US" dirty="0"/>
              <a:t>Implement multi-factor authentication (MFA)</a:t>
            </a:r>
          </a:p>
        </p:txBody>
      </p:sp>
    </p:spTree>
    <p:extLst>
      <p:ext uri="{BB962C8B-B14F-4D97-AF65-F5344CB8AC3E}">
        <p14:creationId xmlns:p14="http://schemas.microsoft.com/office/powerpoint/2010/main" val="45032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F87BF2-EA3E-44E8-B942-6110A62B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7174" name="Picture 6" descr="What is Azure AD Connect">
            <a:extLst>
              <a:ext uri="{FF2B5EF4-FFF2-40B4-BE49-F238E27FC236}">
                <a16:creationId xmlns:a16="http://schemas.microsoft.com/office/drawing/2014/main" id="{541A5E3B-5A9D-48CB-9154-FCD4EE590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040" y="560553"/>
            <a:ext cx="6173920" cy="442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72A851-4EFF-4E50-9965-9F4564FC6C0E}"/>
              </a:ext>
            </a:extLst>
          </p:cNvPr>
          <p:cNvSpPr/>
          <p:nvPr/>
        </p:nvSpPr>
        <p:spPr>
          <a:xfrm>
            <a:off x="3496236" y="4141695"/>
            <a:ext cx="2323651" cy="7637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hlinkClick r:id="rId4"/>
              </a:rPr>
              <a:t>tim@azuredepot.com</a:t>
            </a:r>
            <a:endParaRPr lang="en-US" sz="1400" dirty="0"/>
          </a:p>
          <a:p>
            <a:pPr algn="ctr"/>
            <a:r>
              <a:rPr lang="en-US" sz="1400" dirty="0"/>
              <a:t>P@ssword1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FEC67C-2E73-461F-8C00-8C7510E0C83F}"/>
              </a:ext>
            </a:extLst>
          </p:cNvPr>
          <p:cNvSpPr/>
          <p:nvPr/>
        </p:nvSpPr>
        <p:spPr>
          <a:xfrm>
            <a:off x="3496235" y="968189"/>
            <a:ext cx="2323651" cy="7637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hlinkClick r:id="rId4"/>
              </a:rPr>
              <a:t>tim@azuredepot.com</a:t>
            </a:r>
            <a:endParaRPr lang="en-US" sz="1400" dirty="0"/>
          </a:p>
          <a:p>
            <a:pPr algn="ctr"/>
            <a:r>
              <a:rPr lang="en-US" sz="1400" dirty="0"/>
              <a:t>P@ssword1</a:t>
            </a:r>
          </a:p>
        </p:txBody>
      </p:sp>
    </p:spTree>
    <p:extLst>
      <p:ext uri="{BB962C8B-B14F-4D97-AF65-F5344CB8AC3E}">
        <p14:creationId xmlns:p14="http://schemas.microsoft.com/office/powerpoint/2010/main" val="2851286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F87BF2-EA3E-44E8-B942-6110A62B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99D862-0B46-4FEC-AB02-6CDC9369D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4" y="719607"/>
            <a:ext cx="8601037" cy="442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82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MFA Users group</a:t>
            </a:r>
          </a:p>
          <a:p>
            <a:r>
              <a:rPr lang="en-US" dirty="0"/>
              <a:t>Create MFA conditional access policy</a:t>
            </a:r>
          </a:p>
          <a:p>
            <a:pPr lvl="1"/>
            <a:r>
              <a:rPr lang="en-US" dirty="0"/>
              <a:t>Based on Azure AD group membership</a:t>
            </a:r>
          </a:p>
          <a:p>
            <a:r>
              <a:rPr lang="en-US" dirty="0"/>
              <a:t> Create an Azure AD user</a:t>
            </a:r>
          </a:p>
          <a:p>
            <a:pPr lvl="1"/>
            <a:r>
              <a:rPr lang="en-US" dirty="0"/>
              <a:t>Grant RBAC at resource group level</a:t>
            </a:r>
          </a:p>
          <a:p>
            <a:r>
              <a:rPr lang="en-US" dirty="0"/>
              <a:t>Test access</a:t>
            </a:r>
          </a:p>
          <a:p>
            <a:pPr lvl="1"/>
            <a:r>
              <a:rPr lang="en-US" dirty="0"/>
              <a:t>MFA registration</a:t>
            </a:r>
          </a:p>
          <a:p>
            <a:pPr lvl="1"/>
            <a:r>
              <a:rPr lang="en-US" dirty="0"/>
              <a:t>Resource access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92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3, Continued: Compute, Part 2</a:t>
            </a:r>
          </a:p>
          <a:p>
            <a:pPr lvl="1"/>
            <a:r>
              <a:rPr lang="en-US" dirty="0"/>
              <a:t>~*Diagnostics*~</a:t>
            </a:r>
          </a:p>
          <a:p>
            <a:r>
              <a:rPr lang="en-US" dirty="0"/>
              <a:t>Module 4: Configure and Manage Virtual Networks</a:t>
            </a:r>
          </a:p>
          <a:p>
            <a:r>
              <a:rPr lang="en-US" dirty="0"/>
              <a:t>Module 5: Manage Identities</a:t>
            </a:r>
          </a:p>
          <a:p>
            <a:r>
              <a:rPr lang="en-US" dirty="0"/>
              <a:t>Module 6: Exam AZ-103/104 Exam Strategy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AZ-103 Study Strategy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92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the concepts</a:t>
            </a:r>
          </a:p>
          <a:p>
            <a:r>
              <a:rPr lang="en-US" dirty="0"/>
              <a:t>Master the hands-on skills</a:t>
            </a:r>
          </a:p>
          <a:p>
            <a:r>
              <a:rPr lang="en-US" dirty="0"/>
              <a:t>Master test-taking skills</a:t>
            </a:r>
          </a:p>
          <a:p>
            <a:r>
              <a:rPr lang="en-US" dirty="0"/>
              <a:t>Know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1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Tour relevant websites:</a:t>
            </a:r>
          </a:p>
          <a:p>
            <a:pPr lvl="1"/>
            <a:r>
              <a:rPr lang="en-US" dirty="0"/>
              <a:t>Exam page(s) with registration workflow</a:t>
            </a:r>
          </a:p>
          <a:p>
            <a:pPr lvl="1"/>
            <a:r>
              <a:rPr lang="en-US" dirty="0" err="1"/>
              <a:t>Mindhub</a:t>
            </a:r>
            <a:r>
              <a:rPr lang="en-US" dirty="0"/>
              <a:t> offers</a:t>
            </a:r>
          </a:p>
          <a:p>
            <a:pPr lvl="1"/>
            <a:r>
              <a:rPr lang="en-US" dirty="0"/>
              <a:t>MeasureUp.com</a:t>
            </a:r>
          </a:p>
          <a:p>
            <a:r>
              <a:rPr lang="en-US" dirty="0"/>
              <a:t>Work through practice items</a:t>
            </a:r>
          </a:p>
          <a:p>
            <a:r>
              <a:rPr lang="en-US" dirty="0"/>
              <a:t>Show MCP dashboard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20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AZ-103/104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r>
              <a:rPr lang="en-US" dirty="0"/>
              <a:t>I’m here to answer your questions – take advantage of this!</a:t>
            </a:r>
          </a:p>
        </p:txBody>
      </p:sp>
    </p:spTree>
    <p:extLst>
      <p:ext uri="{BB962C8B-B14F-4D97-AF65-F5344CB8AC3E}">
        <p14:creationId xmlns:p14="http://schemas.microsoft.com/office/powerpoint/2010/main" val="193336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4751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timw.info/az103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AZ-103 2020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Reference: </a:t>
            </a:r>
            <a:r>
              <a:rPr lang="en-US" dirty="0">
                <a:hlinkClick r:id="rId3"/>
              </a:rPr>
              <a:t>https://timw.info/az2020</a:t>
            </a:r>
            <a:endParaRPr lang="en-US" dirty="0"/>
          </a:p>
          <a:p>
            <a:r>
              <a:rPr lang="en-US" dirty="0"/>
              <a:t>Azure certifications reviewed every 1 year</a:t>
            </a:r>
          </a:p>
          <a:p>
            <a:r>
              <a:rPr lang="en-US" dirty="0"/>
              <a:t>AZ-104 is currently in beta testing</a:t>
            </a:r>
          </a:p>
          <a:p>
            <a:pPr lvl="1"/>
            <a:r>
              <a:rPr lang="en-US" dirty="0"/>
              <a:t>80 percent discount</a:t>
            </a:r>
          </a:p>
          <a:p>
            <a:r>
              <a:rPr lang="en-US" dirty="0"/>
              <a:t>AZ-103 will retire on or around August 31, 2020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61642-A5D7-4753-9FD6-0107EABE6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398" y="1853353"/>
            <a:ext cx="1469855" cy="146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1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AZ-103 2020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 update goals:</a:t>
            </a:r>
          </a:p>
          <a:p>
            <a:pPr lvl="1"/>
            <a:r>
              <a:rPr lang="en-US" dirty="0"/>
              <a:t>Reduce redundancy between certs</a:t>
            </a:r>
          </a:p>
          <a:p>
            <a:pPr lvl="1"/>
            <a:r>
              <a:rPr lang="en-US" dirty="0"/>
              <a:t>Re-align with JTA / job role</a:t>
            </a:r>
          </a:p>
          <a:p>
            <a:r>
              <a:rPr lang="en-US" dirty="0"/>
              <a:t>Both AZ-103 and AZ-104 grant the same badge</a:t>
            </a:r>
          </a:p>
          <a:p>
            <a:r>
              <a:rPr lang="en-US" dirty="0"/>
              <a:t>I advise you to stay on track with the AZ-103</a:t>
            </a:r>
          </a:p>
          <a:p>
            <a:r>
              <a:rPr lang="en-US" dirty="0"/>
              <a:t>Beta exam periods are of variable length</a:t>
            </a:r>
          </a:p>
          <a:p>
            <a:r>
              <a:rPr lang="en-US" dirty="0"/>
              <a:t>It will take content creators months to "catch up" to</a:t>
            </a:r>
            <a:br>
              <a:rPr lang="en-US" dirty="0"/>
            </a:br>
            <a:r>
              <a:rPr lang="en-US" dirty="0"/>
              <a:t>cover AZ-104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D2049-B63A-4065-B2B9-742372FEC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398" y="1853353"/>
            <a:ext cx="1469855" cy="146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2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Manage Azure Subscriptions and Resources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838</TotalTime>
  <Words>1040</Words>
  <Application>Microsoft Office PowerPoint</Application>
  <PresentationFormat>On-screen Show (16:9)</PresentationFormat>
  <Paragraphs>274</Paragraphs>
  <Slides>64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Courier New</vt:lpstr>
      <vt:lpstr>Gotham Medium</vt:lpstr>
      <vt:lpstr>Times New Roman</vt:lpstr>
      <vt:lpstr>Standard_LiveLessons_2017</vt:lpstr>
      <vt:lpstr>Exam AZ-103: Microsoft Azure Administrator Crash Course</vt:lpstr>
      <vt:lpstr>Tim Warner</vt:lpstr>
      <vt:lpstr>Day 1 of 2 Agenda</vt:lpstr>
      <vt:lpstr>Day 2 of 2 Agenda</vt:lpstr>
      <vt:lpstr>A Different Kind of Training</vt:lpstr>
      <vt:lpstr>Course Materials</vt:lpstr>
      <vt:lpstr>AZ-103 2020 Changes</vt:lpstr>
      <vt:lpstr>AZ-103 2020 Changes</vt:lpstr>
      <vt:lpstr>Module 1: Manage Azure Subscriptions and Resources </vt:lpstr>
      <vt:lpstr>Module 1 Learning Objectives</vt:lpstr>
      <vt:lpstr>Azure Subscriptions</vt:lpstr>
      <vt:lpstr>Azure Management Scopes</vt:lpstr>
      <vt:lpstr>Module 1 Demo</vt:lpstr>
      <vt:lpstr>Module 2: Implement and Manage Storage </vt:lpstr>
      <vt:lpstr>Module 2 Learning Objectives</vt:lpstr>
      <vt:lpstr>Storage Account Replication</vt:lpstr>
      <vt:lpstr>Storage Account Replication</vt:lpstr>
      <vt:lpstr>Shared Access Signature (SAS)</vt:lpstr>
      <vt:lpstr>Azure File Sync</vt:lpstr>
      <vt:lpstr>Service Endpoints</vt:lpstr>
      <vt:lpstr>Private Link</vt:lpstr>
      <vt:lpstr>Module 2 Demo</vt:lpstr>
      <vt:lpstr>Module 3: Deploy and Manage Virtual Machines </vt:lpstr>
      <vt:lpstr>Module 3 Learning Objectives</vt:lpstr>
      <vt:lpstr>Virtual Machines</vt:lpstr>
      <vt:lpstr>Module 3 Demo</vt:lpstr>
      <vt:lpstr>Module 4: Configure and Manage Virtual Networks </vt:lpstr>
      <vt:lpstr>Module 4 Learning Objectives</vt:lpstr>
      <vt:lpstr>Module 4 Learning Objectives (Cont’d)</vt:lpstr>
      <vt:lpstr>Virtual Networks</vt:lpstr>
      <vt:lpstr>VNet Peering</vt:lpstr>
      <vt:lpstr>Hybrid Cloud with Hub/Spoke</vt:lpstr>
      <vt:lpstr>Network Virtual Appliance</vt:lpstr>
      <vt:lpstr>Module 4 Demo</vt:lpstr>
      <vt:lpstr>Module 5: Manage Identities </vt:lpstr>
      <vt:lpstr>Module 5 Learning Objectives</vt:lpstr>
      <vt:lpstr>Hybrid Identity</vt:lpstr>
      <vt:lpstr>Azure AD Domain Services</vt:lpstr>
      <vt:lpstr>Module 5 Demo</vt:lpstr>
      <vt:lpstr>Module 6: Exam AZ-103 Study Strategy  </vt:lpstr>
      <vt:lpstr>Module 6 Learning Objectives</vt:lpstr>
      <vt:lpstr>Module 6 Demo</vt:lpstr>
      <vt:lpstr>Microsoft Role-Based Certifications</vt:lpstr>
      <vt:lpstr>Tim's Cert Study Pyramid</vt:lpstr>
      <vt:lpstr>Exam AZ-103/104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124</cp:revision>
  <cp:lastPrinted>2020-03-03T17:03:58Z</cp:lastPrinted>
  <dcterms:created xsi:type="dcterms:W3CDTF">2015-09-28T19:52:00Z</dcterms:created>
  <dcterms:modified xsi:type="dcterms:W3CDTF">2020-05-17T21:33:17Z</dcterms:modified>
</cp:coreProperties>
</file>